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7626-70AA-4ED3-B9AC-D9C758BE6445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8E5D-B41B-49F9-A6E3-349FC030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1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 Light Universe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Venus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3600" dirty="0" smtClean="0"/>
              <a:t>Infrared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Ultraviolet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Radio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48001"/>
            <a:ext cx="2380934" cy="292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328"/>
            <a:ext cx="2171700" cy="27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82888"/>
            <a:ext cx="258603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912207" y="1662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53503" y="3087790"/>
            <a:ext cx="369791" cy="533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93792" y="5314245"/>
            <a:ext cx="6736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38800" y="1066800"/>
            <a:ext cx="692342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Our Sun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Radio		</a:t>
            </a:r>
            <a:r>
              <a:rPr lang="en-US" dirty="0"/>
              <a:t> </a:t>
            </a:r>
            <a:r>
              <a:rPr lang="en-US" dirty="0" smtClean="0"/>
              <a:t>     Ultraviolet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Infrared		Visible 			X-ray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3803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7209"/>
            <a:ext cx="2187011" cy="20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57345"/>
            <a:ext cx="2095856" cy="20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4" y="4457344"/>
            <a:ext cx="2191106" cy="219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18288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530096" y="1828891"/>
            <a:ext cx="2987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057400" y="4191000"/>
            <a:ext cx="152400" cy="216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95800" y="4114800"/>
            <a:ext cx="228600" cy="29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924800" y="4075318"/>
            <a:ext cx="242316" cy="362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15000" y="1766498"/>
            <a:ext cx="381000" cy="304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Ultraviolet </a:t>
            </a:r>
          </a:p>
          <a:p>
            <a:pPr marL="0" indent="0">
              <a:buNone/>
            </a:pPr>
            <a:r>
              <a:rPr lang="en-US" dirty="0" smtClean="0"/>
              <a:t>Ultraviolet</a:t>
            </a:r>
          </a:p>
          <a:p>
            <a:pPr marL="0" indent="0">
              <a:buNone/>
            </a:pPr>
            <a:r>
              <a:rPr lang="en-US" dirty="0" smtClean="0"/>
              <a:t>							X-rays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dirty="0" smtClean="0"/>
              <a:t>Radio				</a:t>
            </a:r>
          </a:p>
          <a:p>
            <a:pPr marL="0" indent="0">
              <a:buNone/>
            </a:pPr>
            <a:r>
              <a:rPr lang="en-US" dirty="0" smtClean="0"/>
              <a:t>Optical	 	Infrared 	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4710"/>
            <a:ext cx="2590800" cy="32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4010"/>
            <a:ext cx="3048000" cy="25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5089"/>
            <a:ext cx="2667000" cy="232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15089"/>
            <a:ext cx="2647772" cy="231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3200400" cy="314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1600200" y="3276601"/>
            <a:ext cx="381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860042" y="4131283"/>
            <a:ext cx="242316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00600" y="4038600"/>
            <a:ext cx="3048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43372" y="1783842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153400" y="3021724"/>
            <a:ext cx="304800" cy="351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Gamma			X-ray				Infrared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Gamma			Ultraviolet				radio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err="1" smtClean="0"/>
              <a:t>Xray</a:t>
            </a:r>
            <a:r>
              <a:rPr lang="en-US" sz="1200" dirty="0" smtClean="0"/>
              <a:t>			Visible				radio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590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561907" cy="15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" y="3698193"/>
            <a:ext cx="258434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73" y="1828800"/>
            <a:ext cx="2923406" cy="14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85" y="3562366"/>
            <a:ext cx="2603891" cy="158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11" y="5359468"/>
            <a:ext cx="2895600" cy="14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74" y="226926"/>
            <a:ext cx="2767013" cy="142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85" y="1904421"/>
            <a:ext cx="290504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3" y="3717598"/>
            <a:ext cx="2697832" cy="140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Crab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7455"/>
            <a:ext cx="3541163" cy="35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3099498"/>
            <a:ext cx="3928866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-29198"/>
            <a:ext cx="515112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3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19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Multi Light Universe</vt:lpstr>
      <vt:lpstr>Venus     Infrared </vt:lpstr>
      <vt:lpstr>Our Sun</vt:lpstr>
      <vt:lpstr>Orion</vt:lpstr>
      <vt:lpstr>Milky Way</vt:lpstr>
      <vt:lpstr>Crab Nebula</vt:lpstr>
      <vt:lpstr>Crab Nebula</vt:lpstr>
    </vt:vector>
  </TitlesOfParts>
  <Company>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Carmen</dc:creator>
  <cp:lastModifiedBy>Price, Carmen</cp:lastModifiedBy>
  <cp:revision>4</cp:revision>
  <dcterms:created xsi:type="dcterms:W3CDTF">2013-02-07T15:08:47Z</dcterms:created>
  <dcterms:modified xsi:type="dcterms:W3CDTF">2013-02-07T15:42:12Z</dcterms:modified>
</cp:coreProperties>
</file>